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5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61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19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17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1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01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18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4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95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2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9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9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57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7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7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1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D221AB9-C4E2-4F12-9691-33396C3F4035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B04F3D7-9A5C-4FBB-91DA-711226F00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69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/>
              <a:t>Tech Trends Transforming Academic Libraries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22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Competing with other sources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Libraries </a:t>
            </a:r>
            <a:r>
              <a:rPr lang="en-US" sz="3200" dirty="0"/>
              <a:t>must improve their own discovery capabilities or they "risk becoming obsolete over time"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66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Hiring staff with the right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Hiring </a:t>
            </a:r>
            <a:r>
              <a:rPr lang="en-US" sz="3200" dirty="0"/>
              <a:t>and integrating workers with skills like data mining and web development—and providing ongoing training—is a persistent challenge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4725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Keeping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The </a:t>
            </a:r>
            <a:r>
              <a:rPr lang="en-US" sz="3200" dirty="0"/>
              <a:t>pace of technological change is forcing libraries to think big. Doing so consistently requires support from leaders and staff throughout the community.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17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Prioritizing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New </a:t>
            </a:r>
            <a:r>
              <a:rPr lang="en-US" sz="3200" dirty="0"/>
              <a:t>tools allow writers and users to create content faster than ever, meaning staff need new tools for sorting, analyzing, and prioritizing the most relevant and helpful resources.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196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Makerspaces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 </a:t>
            </a:r>
            <a:r>
              <a:rPr lang="en-US" sz="3200" dirty="0"/>
              <a:t>Areas where students and faculty can access resources to create, tinker, and collaborate on hands-on projects are increasingly popular.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38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Online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A </a:t>
            </a:r>
            <a:r>
              <a:rPr lang="en-US" sz="3200" dirty="0"/>
              <a:t>well-established pillar of higher education, libraries are increasingly playing a role in guiding faculty and developing their own online resources.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126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Infographics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562556"/>
            <a:ext cx="8825659" cy="3416300"/>
          </a:xfrm>
        </p:spPr>
        <p:txBody>
          <a:bodyPr/>
          <a:lstStyle/>
          <a:p>
            <a:pPr algn="just"/>
            <a:r>
              <a:rPr lang="en-US" dirty="0" smtClean="0"/>
              <a:t> </a:t>
            </a:r>
            <a:r>
              <a:rPr lang="en-US" sz="3200" dirty="0"/>
              <a:t>A newly popular way to spread compelling messages online and in print, particularly helpful for researchers who need to communicate abstract study results.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9959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Semantic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A </a:t>
            </a:r>
            <a:r>
              <a:rPr lang="en-US" sz="3200" dirty="0"/>
              <a:t>new computer science field that seeks to intelligently relate pieces of information online, the technology could allow for more accurate searches of library catalogs and databases.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6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Location-based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Researchers </a:t>
            </a:r>
            <a:r>
              <a:rPr lang="en-US" sz="3200" dirty="0"/>
              <a:t>could see new ways to discover and interact with content soon, such as indoor mapping </a:t>
            </a:r>
            <a:r>
              <a:rPr lang="en-US" sz="3200" dirty="0" smtClean="0"/>
              <a:t>technology.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0541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Machine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These </a:t>
            </a:r>
            <a:r>
              <a:rPr lang="en-US" sz="3200" dirty="0"/>
              <a:t>computer programs can "learn" from large datasets to perform extremely complex tasks, like classifying the huge bodies of information found in libraries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07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Crafting the user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 smtClean="0"/>
              <a:t> </a:t>
            </a:r>
            <a:r>
              <a:rPr lang="en-US" sz="3200" dirty="0"/>
              <a:t>Both seasoned researchers and newcomers need intuitive interfaces for navigating libraries' huge stores of data.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167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Delivering mobile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Libraries </a:t>
            </a:r>
            <a:r>
              <a:rPr lang="en-US" sz="3200" dirty="0"/>
              <a:t>adjust to the expectations of users accustomed consuming mobile-friendly websites, apps, and e-books.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0252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Recording scholarly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This </a:t>
            </a:r>
            <a:r>
              <a:rPr lang="en-US" sz="3200" dirty="0"/>
              <a:t>becomes more complex as research encompasses datasets, visualizations, and other new media. </a:t>
            </a:r>
          </a:p>
          <a:p>
            <a:pPr algn="just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761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Managing research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Thanks </a:t>
            </a:r>
            <a:r>
              <a:rPr lang="en-US" sz="3200" dirty="0"/>
              <a:t>to electronic publishing, users are hungry to explore how content connects and interacts over time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234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Providing 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Major </a:t>
            </a:r>
            <a:r>
              <a:rPr lang="en-US" sz="3200" dirty="0"/>
              <a:t>initiatives by the </a:t>
            </a:r>
            <a:r>
              <a:rPr lang="en-US" sz="3200" b="1" dirty="0"/>
              <a:t>National Science Foundation</a:t>
            </a:r>
            <a:r>
              <a:rPr lang="en-US" sz="3200" dirty="0"/>
              <a:t> and others show that open access is going mainstream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7565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Rethinking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Library </a:t>
            </a:r>
            <a:r>
              <a:rPr lang="en-US" sz="3200" dirty="0"/>
              <a:t>environments are better reflecting how libraries are actually used by students and including areas for study and hands-on work.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1491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Integrating research libraries into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This </a:t>
            </a:r>
            <a:r>
              <a:rPr lang="en-US" sz="3200" dirty="0"/>
              <a:t>has typically been done on an ad-hoc basis, but innovative colleges are embedding library skill development into course curricula.  </a:t>
            </a:r>
          </a:p>
          <a:p>
            <a:pPr algn="just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36411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Improving digital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Progress </a:t>
            </a:r>
            <a:r>
              <a:rPr lang="en-US" sz="3200" dirty="0"/>
              <a:t>has been slow because experts disagree about digital literacy actually means. </a:t>
            </a:r>
          </a:p>
          <a:p>
            <a:pPr marL="0" indent="0" algn="just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490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</TotalTime>
  <Words>435</Words>
  <Application>Microsoft Office PowerPoint</Application>
  <PresentationFormat>Widescreen</PresentationFormat>
  <Paragraphs>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Ion Boardroom</vt:lpstr>
      <vt:lpstr>Tech Trends Transforming Academic Libraries </vt:lpstr>
      <vt:lpstr>Crafting the user experience</vt:lpstr>
      <vt:lpstr>Delivering mobile content</vt:lpstr>
      <vt:lpstr>Recording scholarly research</vt:lpstr>
      <vt:lpstr>Managing research data</vt:lpstr>
      <vt:lpstr>Providing open access</vt:lpstr>
      <vt:lpstr>Rethinking design</vt:lpstr>
      <vt:lpstr>Integrating research libraries into curriculum</vt:lpstr>
      <vt:lpstr>Improving digital literacy</vt:lpstr>
      <vt:lpstr>Competing with other sources of information</vt:lpstr>
      <vt:lpstr>Hiring staff with the right skills</vt:lpstr>
      <vt:lpstr>Keeping up</vt:lpstr>
      <vt:lpstr>Prioritizing information</vt:lpstr>
      <vt:lpstr>Makerspaces</vt:lpstr>
      <vt:lpstr>Online learning</vt:lpstr>
      <vt:lpstr>Infographics</vt:lpstr>
      <vt:lpstr>The Semantic web</vt:lpstr>
      <vt:lpstr>Location-based services</vt:lpstr>
      <vt:lpstr>Machine learning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Trends Transforming Academic Libraries </dc:title>
  <dc:creator>hhdk</dc:creator>
  <cp:lastModifiedBy>hhdk</cp:lastModifiedBy>
  <cp:revision>2</cp:revision>
  <dcterms:created xsi:type="dcterms:W3CDTF">2018-03-08T07:20:01Z</dcterms:created>
  <dcterms:modified xsi:type="dcterms:W3CDTF">2018-03-08T07:31:29Z</dcterms:modified>
</cp:coreProperties>
</file>